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540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72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180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200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599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29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60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929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556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888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386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C98AF-3723-4183-AF43-7605A3B7D223}" type="datetimeFigureOut">
              <a:rPr lang="nb-NO" smtClean="0"/>
              <a:t>16.10.2013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108C1-0B10-4767-AC29-FDC940F0DD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77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ORGANSYSTEMENE OG KROPPEN VÅR: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Cella = den minste enheten i kroppen</a:t>
            </a:r>
          </a:p>
          <a:p>
            <a:r>
              <a:rPr lang="nb-NO" dirty="0" smtClean="0"/>
              <a:t>Organisme = levende enhet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33646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Eksempler på organer er:</a:t>
            </a:r>
          </a:p>
          <a:p>
            <a:r>
              <a:rPr lang="nb-NO" dirty="0" smtClean="0"/>
              <a:t>Leveren</a:t>
            </a:r>
          </a:p>
          <a:p>
            <a:r>
              <a:rPr lang="nb-NO" dirty="0" smtClean="0"/>
              <a:t>Magesekken</a:t>
            </a:r>
          </a:p>
          <a:p>
            <a:r>
              <a:rPr lang="nb-NO" dirty="0" smtClean="0"/>
              <a:t>Hjernen</a:t>
            </a:r>
          </a:p>
          <a:p>
            <a:r>
              <a:rPr lang="nb-NO" dirty="0" smtClean="0"/>
              <a:t>Hjertet</a:t>
            </a:r>
          </a:p>
          <a:p>
            <a:r>
              <a:rPr lang="nb-NO" dirty="0" smtClean="0"/>
              <a:t>Livmoren</a:t>
            </a:r>
          </a:p>
          <a:p>
            <a:r>
              <a:rPr lang="nb-NO" dirty="0" smtClean="0"/>
              <a:t>lungene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8204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organ er altså sammensatt av flere typer vev. Hjertet består for eksempel av </a:t>
            </a:r>
          </a:p>
          <a:p>
            <a:r>
              <a:rPr lang="nb-NO" dirty="0" smtClean="0"/>
              <a:t>Epitelvev</a:t>
            </a:r>
          </a:p>
          <a:p>
            <a:r>
              <a:rPr lang="nb-NO" dirty="0" smtClean="0"/>
              <a:t>Muskelvev</a:t>
            </a:r>
          </a:p>
          <a:p>
            <a:r>
              <a:rPr lang="nb-NO" dirty="0" smtClean="0"/>
              <a:t>Og binde- og støttevev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4261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Organsystemene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organsystem består av flere organer som samarbeider om en felles oppgave i kroppen.</a:t>
            </a:r>
          </a:p>
          <a:p>
            <a:r>
              <a:rPr lang="nb-NO" dirty="0" smtClean="0"/>
              <a:t>Vi har 11 organsystemer (s side 260)</a:t>
            </a:r>
          </a:p>
          <a:p>
            <a:r>
              <a:rPr lang="nb-NO" dirty="0" smtClean="0"/>
              <a:t>De samarbeider og er avhengige av hverandre.</a:t>
            </a:r>
          </a:p>
          <a:p>
            <a:r>
              <a:rPr lang="nb-NO" dirty="0" smtClean="0"/>
              <a:t>Dersom ett system svikter, vil det påvirke hele kroppen.</a:t>
            </a:r>
          </a:p>
          <a:p>
            <a:r>
              <a:rPr lang="nb-NO" dirty="0" smtClean="0"/>
              <a:t>Eks på organsystem: fordøyelsessystemet, nervesystemet, sirkulasjonssystemet.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589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Nervesystemet er overordnet de andre systemene. Det sender signaler til hormonsystemet og de andre systemene, og samordner aktiviteten mellom dem. Slik fungerer alle delene sammen i en helhet.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3959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Oppgaver: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Gjør «kan jeg» oppgavene på side 265.</a:t>
            </a:r>
          </a:p>
          <a:p>
            <a:r>
              <a:rPr lang="nb-NO" dirty="0" smtClean="0"/>
              <a:t>Leveres på It`s </a:t>
            </a:r>
            <a:r>
              <a:rPr lang="nb-NO" dirty="0" err="1" smtClean="0"/>
              <a:t>learning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37551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 læreplanen: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mtClean="0"/>
              <a:t>«Elevene </a:t>
            </a:r>
            <a:r>
              <a:rPr lang="nb-NO" dirty="0" smtClean="0"/>
              <a:t>skal kunne forklare hvordan kroppen er bygd opp og fungerer i forhold til livsstilssykdommer, og forklare konsekvenser av svikt i </a:t>
            </a:r>
            <a:r>
              <a:rPr lang="nb-NO" smtClean="0"/>
              <a:t>vitale kroppsfunksjoner.»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561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liv?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levende organismer, for eksempel mennesker, katter og fugler, er bygd opp av celler. Noen dyr består av bare en celle, for eksempel amøber. Disse dyrene har likevel de </a:t>
            </a:r>
            <a:r>
              <a:rPr lang="nb-NO" smtClean="0"/>
              <a:t>sammen egenskapene som alle andre dyr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692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Cella kan: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Ta opp næring</a:t>
            </a:r>
          </a:p>
          <a:p>
            <a:r>
              <a:rPr lang="nb-NO" dirty="0" smtClean="0"/>
              <a:t>Ta opp oksygen og forbrenne næringsstoffer</a:t>
            </a:r>
          </a:p>
          <a:p>
            <a:r>
              <a:rPr lang="nb-NO" dirty="0" smtClean="0"/>
              <a:t>Skille ut avfallsstoffer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Disse egenskapene må alle celler ha for å kunne leve. De er altså forutsetninger for liv.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856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Celler, vev og organer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celler i kroppen stammer fra </a:t>
            </a:r>
            <a:r>
              <a:rPr lang="nb-NO" dirty="0" err="1" smtClean="0"/>
              <a:t>èn</a:t>
            </a:r>
            <a:r>
              <a:rPr lang="nb-NO" dirty="0" smtClean="0"/>
              <a:t> befruktet eggcelle. De deler seg i to, hver av delene deler seg igjen, og slik fortsetter det.</a:t>
            </a:r>
          </a:p>
          <a:p>
            <a:r>
              <a:rPr lang="nb-NO" dirty="0" smtClean="0"/>
              <a:t>I begynnelsen er alle cellene like, men etter hvert som fosteret </a:t>
            </a:r>
            <a:r>
              <a:rPr lang="nb-NO" dirty="0" err="1" smtClean="0"/>
              <a:t>vokser,utvikler</a:t>
            </a:r>
            <a:r>
              <a:rPr lang="nb-NO" dirty="0" smtClean="0"/>
              <a:t> cellene seg forskjellig.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624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Vi sier at det skjer en spesialisering av cellene, slik at de utvikler seg til å utføre forskjellige oppgaver, for eksempel bevegelse (muskelceller) skille ut nyttestoffer (kjertelceller) reagere på støt eller berøring (nerveceller) eller forplantning (kjønnsceller)</a:t>
            </a:r>
          </a:p>
          <a:p>
            <a:r>
              <a:rPr lang="nb-NO" dirty="0" smtClean="0"/>
              <a:t>Forskjellige celler har forskjellige oppgaver, men cellene samarbeider om alle de ulike funksjonene i kroppen.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002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Vev: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samling celler som utfører samme oppgave, kalles vev. Vi har fire hovedtyper vev:</a:t>
            </a:r>
          </a:p>
          <a:p>
            <a:r>
              <a:rPr lang="nb-NO" dirty="0" smtClean="0"/>
              <a:t>Epitelvev</a:t>
            </a:r>
          </a:p>
          <a:p>
            <a:r>
              <a:rPr lang="nb-NO" dirty="0" smtClean="0"/>
              <a:t>Binde- og støttevev</a:t>
            </a:r>
          </a:p>
          <a:p>
            <a:r>
              <a:rPr lang="nb-NO" dirty="0" smtClean="0"/>
              <a:t>Muskelvev</a:t>
            </a:r>
          </a:p>
          <a:p>
            <a:r>
              <a:rPr lang="nb-NO" dirty="0" smtClean="0"/>
              <a:t>nervevev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150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Cellene får tilført næringsstoffer fra vevsvæsken som flyter mellom cellene. Her blir også avfallsstoffene skilt ut. Vevsvæsken er i kontakt med blodet, og slik blir transporten av næringsstoffer og avfallsstoffer utført.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37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Forskjellige typer vev kan samles i små eller større grupper for å utføre en felles oppgave. Slike samlinger kaller vi organer.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435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455</Words>
  <Application>Microsoft Office PowerPoint</Application>
  <PresentationFormat>Skjermfremvisning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Office-tema</vt:lpstr>
      <vt:lpstr>ORGANSYSTEMENE OG KROPPEN VÅR:</vt:lpstr>
      <vt:lpstr>Fra læreplanen:</vt:lpstr>
      <vt:lpstr>Hva er liv?</vt:lpstr>
      <vt:lpstr>Cella kan:</vt:lpstr>
      <vt:lpstr>Celler, vev og organer</vt:lpstr>
      <vt:lpstr>PowerPoint-presentasjon</vt:lpstr>
      <vt:lpstr>Vev:</vt:lpstr>
      <vt:lpstr>PowerPoint-presentasjon</vt:lpstr>
      <vt:lpstr>Organer:</vt:lpstr>
      <vt:lpstr>PowerPoint-presentasjon</vt:lpstr>
      <vt:lpstr>PowerPoint-presentasjon</vt:lpstr>
      <vt:lpstr>Organsystemene</vt:lpstr>
      <vt:lpstr>PowerPoint-presentasjon</vt:lpstr>
      <vt:lpstr>Oppgaver:</vt:lpstr>
    </vt:vector>
  </TitlesOfParts>
  <Company>Buskerud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ORGANSYSTEMENE OG KROPPEN VÅR:</dc:title>
  <dc:creator>Heidi Bøyesen</dc:creator>
  <cp:lastModifiedBy>Heidi Bøyesen</cp:lastModifiedBy>
  <cp:revision>9</cp:revision>
  <dcterms:created xsi:type="dcterms:W3CDTF">2011-08-24T12:12:11Z</dcterms:created>
  <dcterms:modified xsi:type="dcterms:W3CDTF">2013-10-16T12:09:23Z</dcterms:modified>
</cp:coreProperties>
</file>